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58" r:id="rId4"/>
    <p:sldId id="256" r:id="rId5"/>
    <p:sldId id="266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D23EF-CE3F-4DF2-AA10-93BEDEA307D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C48D6-84FB-4B80-8FBF-CBDD4EE6C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48D6-84FB-4B80-8FBF-CBDD4EE6CB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8B50-105D-424C-8DE5-234902323C4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0A14-467A-43CD-AC98-DE1F6ED25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902081" y="315594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571612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Старостин  Станислав  Федорович , Заслуженный  работник  культуры Р.Ф ,звание «заслуженный» присвоено в 1997 .</a:t>
            </a:r>
          </a:p>
          <a:p>
            <a:endParaRPr lang="ru-RU" sz="2800" dirty="0" smtClean="0"/>
          </a:p>
          <a:p>
            <a:r>
              <a:rPr lang="ru-RU" sz="2800" dirty="0" smtClean="0"/>
              <a:t>В фонде С.Ф. Старостина  25 единиц  хранения  : книги автора , рукописи к двум книгам ,грамоты, благодарственные письма ,именные часы ,баян, фотографии с 1940 года до нашего времени.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2066092" y="341419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Рисунок 5" descr="C:\Users\Администратор\Pictures\img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6672"/>
            <a:ext cx="25717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предметы к выставке\img0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4176464" cy="29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414908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1940 год на снимке : брат -Василий Федорович Старостин ,сестра -Полина Федоровна Старостина Станислав Федорович Старостин (на стуле).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pic>
        <p:nvPicPr>
          <p:cNvPr id="5" name="Содержимое 3" descr="C:\Users\Администратор\Pictures\img02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60648"/>
            <a:ext cx="22145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Pictures\img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Pictures\img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3140968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1957 год ,Старостин Станислав Федорович ,на рубежах Амурской области (служба в Советской Армии.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06896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Агитбригада </a:t>
            </a:r>
            <a:r>
              <a:rPr lang="ru-RU" sz="1400" dirty="0" err="1"/>
              <a:t>Здвинского</a:t>
            </a:r>
            <a:r>
              <a:rPr lang="ru-RU" sz="1400" dirty="0"/>
              <a:t> РДК  1960 год .Станислав Федорович Старостин (пятый слева 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0851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Станислав Федорович Старостин (пятый ряд восьмой слева)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1974089" y="3227956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830073" y="2867916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3" descr="C:\Users\Администратор\Pictures\img03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Pictures\img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04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Pictures\img0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89040"/>
            <a:ext cx="37957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299695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Станислав Федорович Старостин с духовым оркестром ноябрь 1977 год.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92494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Встреча артиста Бирюкова Владлена Егоровича 27 сентября 1980 года .(Старостин Станислав Федорович  2-й слева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55568" y="5085184"/>
            <a:ext cx="3564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Встреча с </a:t>
            </a:r>
            <a:r>
              <a:rPr lang="ru-RU" sz="1400" dirty="0" err="1"/>
              <a:t>Заволокиными</a:t>
            </a:r>
            <a:r>
              <a:rPr lang="ru-RU" sz="1400" dirty="0"/>
              <a:t> 1980-й </a:t>
            </a:r>
            <a:r>
              <a:rPr lang="ru-RU" sz="1400" dirty="0" smtClean="0"/>
              <a:t> год. Станислав </a:t>
            </a:r>
            <a:r>
              <a:rPr lang="ru-RU" sz="1400" dirty="0"/>
              <a:t>Федорович Старостин (второй слева)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902081" y="315594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3" descr="C:\Users\Администратор\Pictures\img03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421484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дминистратор\Desktop\предметы к выставке\img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286016" cy="3097484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предметы к выставке\img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71876"/>
            <a:ext cx="2304256" cy="28088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3429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Станислав Федорович Старостин (4 ряд слева).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830073" y="3083940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3" descr="C:\Users\Администратор\Pictures\img03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04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Pictures\img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8604"/>
            <a:ext cx="2487220" cy="3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Pictures\img0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21088"/>
            <a:ext cx="3312368" cy="20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37170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Почетную грамоту Старостину Станиславу Федоровичу вручает первый секретарь РККПСС Карпов В.Г.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385762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собрании депутатов </a:t>
            </a:r>
            <a:r>
              <a:rPr lang="ru-RU" sz="1400" dirty="0" err="1"/>
              <a:t>Здвинского</a:t>
            </a:r>
            <a:r>
              <a:rPr lang="ru-RU" sz="1400" dirty="0"/>
              <a:t> </a:t>
            </a:r>
            <a:r>
              <a:rPr lang="ru-RU" sz="1400" dirty="0" smtClean="0"/>
              <a:t>района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1980 год.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58924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 коллективом районного ДК и депутатами </a:t>
            </a:r>
            <a:r>
              <a:rPr lang="ru-RU" sz="1400" dirty="0" err="1"/>
              <a:t>Здвинского</a:t>
            </a:r>
            <a:r>
              <a:rPr lang="ru-RU" sz="1400" dirty="0"/>
              <a:t>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902081" y="315594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6" descr="C:\Users\Администратор\Desktop\предметы к выставке\img04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188"/>
            <a:ext cx="3527252" cy="29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предметы к выставке\IMG_0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48" y="908720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предметы к выставке\IMG_02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645024"/>
            <a:ext cx="41434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C:\Users\Администратор\Desktop\предметы к выставке\img04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3527252" cy="29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830073" y="315594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6" descr="C:\Users\Администратор\Desktop\предметы к выставке\IMG_019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предметы к выставке\img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предметы к выставке\IMG_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35147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5429264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Рукопись книги «Возвращение к памяти -2»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3575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Книги С.Ф.Старостина «Возвращение к памяти»,  «Возвращение к памяти -2»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0" y="0"/>
            <a:ext cx="9458199" cy="7044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1974089" y="3155948"/>
            <a:ext cx="4820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/>
              <a:t>Старостин Станислав Федорович</a:t>
            </a:r>
            <a:endParaRPr lang="ru-RU" sz="2400" i="1" dirty="0"/>
          </a:p>
        </p:txBody>
      </p:sp>
      <p:pic>
        <p:nvPicPr>
          <p:cNvPr id="6" name="Содержимое 3" descr="D:\МУЗЕЙ\Рабочий стол\Мои рисунки\С.Ф.-75\IMG_001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857232"/>
            <a:ext cx="62150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573325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Вручение грамоты Главы </a:t>
            </a:r>
            <a:r>
              <a:rPr lang="ru-RU" sz="1400" i="1" dirty="0" err="1" smtClean="0"/>
              <a:t>Здвинского</a:t>
            </a:r>
            <a:r>
              <a:rPr lang="ru-RU" sz="1400" i="1" dirty="0" smtClean="0"/>
              <a:t> района к 75-летнему юбилею </a:t>
            </a:r>
          </a:p>
          <a:p>
            <a:pPr algn="ctr"/>
            <a:r>
              <a:rPr lang="ru-RU" sz="1400" i="1" dirty="0" smtClean="0"/>
              <a:t>начальником отдела культуры Вдовиной В.В.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256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 Windows</cp:lastModifiedBy>
  <cp:revision>13</cp:revision>
  <dcterms:created xsi:type="dcterms:W3CDTF">2012-11-26T10:07:01Z</dcterms:created>
  <dcterms:modified xsi:type="dcterms:W3CDTF">2012-12-06T23:40:32Z</dcterms:modified>
</cp:coreProperties>
</file>