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58"/>
  </p:notesMasterIdLst>
  <p:sldIdLst>
    <p:sldId id="256" r:id="rId2"/>
    <p:sldId id="313" r:id="rId3"/>
    <p:sldId id="310" r:id="rId4"/>
    <p:sldId id="311" r:id="rId5"/>
    <p:sldId id="303" r:id="rId6"/>
    <p:sldId id="304" r:id="rId7"/>
    <p:sldId id="268" r:id="rId8"/>
    <p:sldId id="306" r:id="rId9"/>
    <p:sldId id="290" r:id="rId10"/>
    <p:sldId id="291" r:id="rId11"/>
    <p:sldId id="275" r:id="rId12"/>
    <p:sldId id="269" r:id="rId13"/>
    <p:sldId id="307" r:id="rId14"/>
    <p:sldId id="308" r:id="rId15"/>
    <p:sldId id="270" r:id="rId16"/>
    <p:sldId id="295" r:id="rId17"/>
    <p:sldId id="289" r:id="rId18"/>
    <p:sldId id="271" r:id="rId19"/>
    <p:sldId id="292" r:id="rId20"/>
    <p:sldId id="299" r:id="rId21"/>
    <p:sldId id="274" r:id="rId22"/>
    <p:sldId id="272" r:id="rId23"/>
    <p:sldId id="294" r:id="rId24"/>
    <p:sldId id="273" r:id="rId25"/>
    <p:sldId id="293" r:id="rId26"/>
    <p:sldId id="312" r:id="rId27"/>
    <p:sldId id="276" r:id="rId28"/>
    <p:sldId id="296" r:id="rId29"/>
    <p:sldId id="297" r:id="rId30"/>
    <p:sldId id="277" r:id="rId31"/>
    <p:sldId id="298" r:id="rId32"/>
    <p:sldId id="300" r:id="rId33"/>
    <p:sldId id="278" r:id="rId34"/>
    <p:sldId id="279" r:id="rId35"/>
    <p:sldId id="302" r:id="rId36"/>
    <p:sldId id="301" r:id="rId37"/>
    <p:sldId id="281" r:id="rId38"/>
    <p:sldId id="314" r:id="rId39"/>
    <p:sldId id="316" r:id="rId40"/>
    <p:sldId id="317" r:id="rId41"/>
    <p:sldId id="319" r:id="rId42"/>
    <p:sldId id="320" r:id="rId43"/>
    <p:sldId id="321" r:id="rId44"/>
    <p:sldId id="322" r:id="rId45"/>
    <p:sldId id="323" r:id="rId46"/>
    <p:sldId id="280" r:id="rId47"/>
    <p:sldId id="283" r:id="rId48"/>
    <p:sldId id="318" r:id="rId49"/>
    <p:sldId id="282" r:id="rId50"/>
    <p:sldId id="284" r:id="rId51"/>
    <p:sldId id="285" r:id="rId52"/>
    <p:sldId id="305" r:id="rId53"/>
    <p:sldId id="286" r:id="rId54"/>
    <p:sldId id="287" r:id="rId55"/>
    <p:sldId id="288" r:id="rId56"/>
    <p:sldId id="315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2759" autoAdjust="0"/>
  </p:normalViewPr>
  <p:slideViewPr>
    <p:cSldViewPr>
      <p:cViewPr varScale="1">
        <p:scale>
          <a:sx n="108" d="100"/>
          <a:sy n="108" d="100"/>
        </p:scale>
        <p:origin x="-170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D1BE2-5EB2-4712-963B-8166272C6A41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4D381-2143-408C-A9F0-874BFFC7E0B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832A241-551D-42DD-98BF-4FD6A282E750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4AB7BFC-3F8E-47CB-94C8-DEF9CBBD9F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32A241-551D-42DD-98BF-4FD6A282E750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AB7BFC-3F8E-47CB-94C8-DEF9CBBD9F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6832A241-551D-42DD-98BF-4FD6A282E750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4AB7BFC-3F8E-47CB-94C8-DEF9CBBD9F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32A241-551D-42DD-98BF-4FD6A282E750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AB7BFC-3F8E-47CB-94C8-DEF9CBBD9F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832A241-551D-42DD-98BF-4FD6A282E750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14AB7BFC-3F8E-47CB-94C8-DEF9CBBD9F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32A241-551D-42DD-98BF-4FD6A282E750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AB7BFC-3F8E-47CB-94C8-DEF9CBBD9F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32A241-551D-42DD-98BF-4FD6A282E750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AB7BFC-3F8E-47CB-94C8-DEF9CBBD9F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32A241-551D-42DD-98BF-4FD6A282E750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AB7BFC-3F8E-47CB-94C8-DEF9CBBD9F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832A241-551D-42DD-98BF-4FD6A282E750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AB7BFC-3F8E-47CB-94C8-DEF9CBBD9F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32A241-551D-42DD-98BF-4FD6A282E750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AB7BFC-3F8E-47CB-94C8-DEF9CBBD9F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32A241-551D-42DD-98BF-4FD6A282E750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AB7BFC-3F8E-47CB-94C8-DEF9CBBD9F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6832A241-551D-42DD-98BF-4FD6A282E750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14AB7BFC-3F8E-47CB-94C8-DEF9CBBD9F5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14290"/>
            <a:ext cx="7772400" cy="1714512"/>
          </a:xfrm>
        </p:spPr>
        <p:txBody>
          <a:bodyPr>
            <a:normAutofit/>
          </a:bodyPr>
          <a:lstStyle/>
          <a:p>
            <a:r>
              <a:rPr lang="ru-RU" dirty="0" smtClean="0"/>
              <a:t>ЗДВИНСКИЙ РАЙОННЫЙ </a:t>
            </a:r>
            <a:br>
              <a:rPr lang="ru-RU" dirty="0" smtClean="0"/>
            </a:br>
            <a:r>
              <a:rPr lang="ru-RU" dirty="0" smtClean="0"/>
              <a:t>ДОМ КУЛЬТУРЫ</a:t>
            </a:r>
            <a:endParaRPr lang="ru-RU" dirty="0"/>
          </a:p>
        </p:txBody>
      </p:sp>
      <p:pic>
        <p:nvPicPr>
          <p:cNvPr id="18434" name="Picture 2" descr="F:\Администратор\Рабочий стол\x_6a7868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285992"/>
            <a:ext cx="5753100" cy="4314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94382"/>
          </a:xfrm>
        </p:spPr>
        <p:txBody>
          <a:bodyPr/>
          <a:lstStyle/>
          <a:p>
            <a:pPr algn="ctr"/>
            <a:r>
              <a:rPr lang="ru-RU" dirty="0" smtClean="0"/>
              <a:t>«Здравица»</a:t>
            </a:r>
            <a:endParaRPr lang="ru-RU" dirty="0"/>
          </a:p>
        </p:txBody>
      </p:sp>
      <p:pic>
        <p:nvPicPr>
          <p:cNvPr id="4" name="Picture 3" descr="F:\Администратор\рабочие документы\Защита звания\Топотушки\фото Топотушки\IMG_00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3653"/>
            <a:ext cx="7703772" cy="51400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Администратор\рабочие документы\Защита звания\Топотушки\фото Топотушки\IMG_0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559" y="1643050"/>
            <a:ext cx="7387791" cy="4929222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7239000" cy="1143000"/>
          </a:xfrm>
        </p:spPr>
        <p:txBody>
          <a:bodyPr/>
          <a:lstStyle/>
          <a:p>
            <a:pPr algn="ctr"/>
            <a:r>
              <a:rPr lang="ru-RU" dirty="0" smtClean="0"/>
              <a:t>«Церкви»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9438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Образцовый театр юного зрителя «Однажды»</a:t>
            </a:r>
            <a:br>
              <a:rPr lang="ru-RU" sz="2000" dirty="0" smtClean="0"/>
            </a:br>
            <a:r>
              <a:rPr lang="ru-RU" sz="2000" dirty="0" smtClean="0"/>
              <a:t>Руководитель: Филатова Надежда Гавриловна</a:t>
            </a:r>
            <a:endParaRPr lang="ru-RU" sz="2000" dirty="0"/>
          </a:p>
        </p:txBody>
      </p:sp>
      <p:pic>
        <p:nvPicPr>
          <p:cNvPr id="17410" name="Picture 2" descr="G:\для презентации\IMG_21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1154" y="1609725"/>
            <a:ext cx="3231092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7239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Спектакль для детей «Золотой цыпленок»</a:t>
            </a:r>
            <a:endParaRPr lang="ru-RU" dirty="0"/>
          </a:p>
        </p:txBody>
      </p:sp>
      <p:pic>
        <p:nvPicPr>
          <p:cNvPr id="19458" name="Picture 2" descr="G:\для презентации\театр\image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99540" y="1500174"/>
            <a:ext cx="6729980" cy="50474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7239000" cy="965820"/>
          </a:xfrm>
        </p:spPr>
        <p:txBody>
          <a:bodyPr/>
          <a:lstStyle/>
          <a:p>
            <a:pPr algn="ctr"/>
            <a:r>
              <a:rPr lang="ru-RU" dirty="0" smtClean="0"/>
              <a:t>Спектакль «Памятник»</a:t>
            </a:r>
            <a:endParaRPr lang="ru-RU" dirty="0"/>
          </a:p>
        </p:txBody>
      </p:sp>
      <p:pic>
        <p:nvPicPr>
          <p:cNvPr id="20482" name="Picture 2" descr="G:\для презентации\театр\image 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4289" y="1428736"/>
            <a:ext cx="7039545" cy="52796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7239000" cy="12515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Народный хор</a:t>
            </a:r>
            <a:br>
              <a:rPr lang="ru-RU" sz="2400" dirty="0" smtClean="0"/>
            </a:br>
            <a:r>
              <a:rPr lang="ru-RU" sz="2400" dirty="0" smtClean="0"/>
              <a:t>Руководитель: Гусева Мария Леонидовна</a:t>
            </a:r>
            <a:br>
              <a:rPr lang="ru-RU" sz="2400" dirty="0" smtClean="0"/>
            </a:br>
            <a:r>
              <a:rPr lang="ru-RU" sz="2400" dirty="0" smtClean="0"/>
              <a:t>аккомпаниатор: Яровой Сергей Алексеевич </a:t>
            </a:r>
            <a:endParaRPr lang="ru-RU" sz="2400" dirty="0"/>
          </a:p>
        </p:txBody>
      </p:sp>
      <p:pic>
        <p:nvPicPr>
          <p:cNvPr id="2050" name="Picture 2" descr="F:\Администратор\Рабочий стол\для презентации\IMAG13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714488"/>
            <a:ext cx="2898480" cy="4846638"/>
          </a:xfrm>
          <a:prstGeom prst="rect">
            <a:avLst/>
          </a:prstGeom>
          <a:noFill/>
        </p:spPr>
      </p:pic>
      <p:pic>
        <p:nvPicPr>
          <p:cNvPr id="2051" name="Picture 3" descr="F:\Фото с мероприятий\2011г\6 сход женщин 04.03.2011г\DSC_04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714488"/>
            <a:ext cx="3251889" cy="4857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Народный хор </a:t>
            </a:r>
            <a:br>
              <a:rPr lang="ru-RU" dirty="0" smtClean="0"/>
            </a:br>
            <a:r>
              <a:rPr lang="ru-RU" dirty="0" smtClean="0"/>
              <a:t>на здвинской ярмарке</a:t>
            </a:r>
            <a:endParaRPr lang="ru-RU" dirty="0"/>
          </a:p>
        </p:txBody>
      </p:sp>
      <p:pic>
        <p:nvPicPr>
          <p:cNvPr id="4" name="Picture 2" descr="F:\Администратор\рабочие документы\Защита звания\Народный хор\фото\IMG_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465" y="1609884"/>
            <a:ext cx="6870469" cy="4846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/>
              <a:t>Народный хор на театрализованном митинге, посвященному дню победы</a:t>
            </a:r>
            <a:endParaRPr lang="ru-RU" sz="2000" dirty="0"/>
          </a:p>
        </p:txBody>
      </p:sp>
      <p:pic>
        <p:nvPicPr>
          <p:cNvPr id="17410" name="Picture 2" descr="F:\Администратор\рабочие документы\Защита звания\Народный хор\фото\IMG_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253" y="1609725"/>
            <a:ext cx="6858893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/>
              <a:t>Народная агитбригада «Время»</a:t>
            </a:r>
            <a:br>
              <a:rPr lang="ru-RU" sz="2800" dirty="0" smtClean="0"/>
            </a:br>
            <a:r>
              <a:rPr lang="ru-RU" sz="2800" dirty="0" smtClean="0"/>
              <a:t>Руководитель: </a:t>
            </a:r>
            <a:br>
              <a:rPr lang="ru-RU" sz="2800" dirty="0" smtClean="0"/>
            </a:br>
            <a:r>
              <a:rPr lang="ru-RU" sz="2800" dirty="0" smtClean="0"/>
              <a:t>Карпенко Юлия Александровна </a:t>
            </a:r>
            <a:endParaRPr lang="ru-RU" sz="2800" dirty="0"/>
          </a:p>
        </p:txBody>
      </p:sp>
      <p:pic>
        <p:nvPicPr>
          <p:cNvPr id="1026" name="Picture 2" descr="F:\Администратор\Рабочий стол\для презентации\image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535892"/>
            <a:ext cx="6643734" cy="4982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Агитбригада «Время» </a:t>
            </a:r>
            <a:br>
              <a:rPr lang="ru-RU" dirty="0" smtClean="0"/>
            </a:br>
            <a:r>
              <a:rPr lang="ru-RU" dirty="0" smtClean="0"/>
              <a:t>на полевом стане</a:t>
            </a:r>
            <a:endParaRPr lang="ru-RU" dirty="0"/>
          </a:p>
        </p:txBody>
      </p:sp>
      <p:pic>
        <p:nvPicPr>
          <p:cNvPr id="4" name="Picture 2" descr="F:\Фото с мероприятий\агит фото\SAM_04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58" y="1500174"/>
            <a:ext cx="6881776" cy="5165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42918"/>
            <a:ext cx="7239000" cy="581281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</a:p>
          <a:p>
            <a:pPr>
              <a:buNone/>
            </a:pPr>
            <a:r>
              <a:rPr lang="ru-RU" dirty="0" smtClean="0"/>
              <a:t>   История Здвинского районного Дома культуры началась в 1936 году с </a:t>
            </a:r>
            <a:r>
              <a:rPr lang="ru-RU" dirty="0" err="1" smtClean="0"/>
              <a:t>Нижне</a:t>
            </a:r>
            <a:r>
              <a:rPr lang="ru-RU" dirty="0" smtClean="0"/>
              <a:t> – </a:t>
            </a:r>
            <a:r>
              <a:rPr lang="ru-RU" dirty="0" err="1" smtClean="0"/>
              <a:t>Каргатской</a:t>
            </a:r>
            <a:r>
              <a:rPr lang="ru-RU" dirty="0" smtClean="0"/>
              <a:t> избы – читальни. И как писал современник того времени: «Жизнь стала лучше, жизнь стала счастливей, а поэтому у трудящихся появилась большая тяга к культуре». И по сей день, Здвинский РДК с достоинством несёт своё предназначение, мы чтим традиции прошлого и идём в ногу со временем в настоящем!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94382"/>
          </a:xfrm>
        </p:spPr>
        <p:txBody>
          <a:bodyPr/>
          <a:lstStyle/>
          <a:p>
            <a:pPr algn="ctr"/>
            <a:r>
              <a:rPr lang="ru-RU" dirty="0" smtClean="0"/>
              <a:t>Осваиваем целину </a:t>
            </a:r>
            <a:endParaRPr lang="ru-RU" dirty="0"/>
          </a:p>
        </p:txBody>
      </p:sp>
      <p:pic>
        <p:nvPicPr>
          <p:cNvPr id="6146" name="Picture 2" descr="G:\IMG_01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00174"/>
            <a:ext cx="7723629" cy="51490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F:\Фото с мероприятий\агит фото\половина а-4\IMG_0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47800"/>
            <a:ext cx="7572428" cy="5048285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Агитбригада «Время» </a:t>
            </a:r>
            <a:br>
              <a:rPr lang="ru-RU" dirty="0" smtClean="0"/>
            </a:br>
            <a:r>
              <a:rPr lang="ru-RU" dirty="0" smtClean="0"/>
              <a:t>«Здвинский район»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57163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Творческое объединение самодеятельных художников и мастеров </a:t>
            </a:r>
            <a:r>
              <a:rPr lang="ru-RU" sz="2400" dirty="0" err="1" smtClean="0"/>
              <a:t>дпи</a:t>
            </a:r>
            <a:r>
              <a:rPr lang="ru-RU" sz="2400" dirty="0" smtClean="0"/>
              <a:t> «Колорит»</a:t>
            </a:r>
            <a:br>
              <a:rPr lang="ru-RU" sz="2400" dirty="0" smtClean="0"/>
            </a:br>
            <a:r>
              <a:rPr lang="ru-RU" sz="2400" dirty="0" smtClean="0"/>
              <a:t>Руководитель: Миллер Татьяна Владимировна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1266" name="Picture 2" descr="F:\Фото с мероприятий\коллективы\тать1\P2260007+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3116"/>
            <a:ext cx="3428992" cy="4582671"/>
          </a:xfrm>
          <a:prstGeom prst="rect">
            <a:avLst/>
          </a:prstGeom>
          <a:noFill/>
        </p:spPr>
      </p:pic>
      <p:pic>
        <p:nvPicPr>
          <p:cNvPr id="11267" name="Picture 3" descr="F:\Фото с мероприятий\коллективы\тать1\музе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1900" y="3286124"/>
            <a:ext cx="5143499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Фото с мероприятий\коллективы\тать1\0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14422"/>
            <a:ext cx="7929618" cy="5286412"/>
          </a:xfrm>
          <a:prstGeom prst="rect">
            <a:avLst/>
          </a:prstGeom>
          <a:noFill/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7239000" cy="857272"/>
          </a:xfrm>
        </p:spPr>
        <p:txBody>
          <a:bodyPr/>
          <a:lstStyle/>
          <a:p>
            <a:pPr algn="ctr"/>
            <a:r>
              <a:rPr lang="ru-RU" dirty="0" smtClean="0"/>
              <a:t>«Энергия творчества»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:\Фото с мероприятий\коллективы\Тать (2)\фотографии 5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14422"/>
            <a:ext cx="7929619" cy="5286413"/>
          </a:xfrm>
          <a:prstGeom prst="rect">
            <a:avLst/>
          </a:prstGeom>
          <a:noFill/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7239000" cy="78583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Выставка работ Левченко Н.А.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:\Фото с мероприятий\коллективы\Тать (2)\фотографии 1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57232"/>
            <a:ext cx="7585864" cy="56912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714356"/>
            <a:ext cx="7786742" cy="5000660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/>
              <a:t>Кружки самодеятельного творчества и клубы по интересам</a:t>
            </a:r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Танцевальный коллектив «Полесинка»</a:t>
            </a:r>
            <a:br>
              <a:rPr lang="ru-RU" sz="2400" dirty="0" smtClean="0"/>
            </a:br>
            <a:r>
              <a:rPr lang="ru-RU" sz="2400" dirty="0" smtClean="0"/>
              <a:t>Руководитель: </a:t>
            </a:r>
            <a:br>
              <a:rPr lang="ru-RU" sz="2400" dirty="0" smtClean="0"/>
            </a:br>
            <a:r>
              <a:rPr lang="ru-RU" sz="2400" dirty="0" smtClean="0"/>
              <a:t>Кузьменко Анастасия Евгеньевна</a:t>
            </a:r>
            <a:endParaRPr lang="ru-RU" sz="2400" dirty="0"/>
          </a:p>
        </p:txBody>
      </p:sp>
      <p:pic>
        <p:nvPicPr>
          <p:cNvPr id="11266" name="Picture 2" descr="G:\для презентации\DSC010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9210" y="1609725"/>
            <a:ext cx="3634979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80068"/>
          </a:xfrm>
        </p:spPr>
        <p:txBody>
          <a:bodyPr/>
          <a:lstStyle/>
          <a:p>
            <a:pPr algn="ctr"/>
            <a:r>
              <a:rPr lang="ru-RU" dirty="0" smtClean="0"/>
              <a:t>Танец «Люблю </a:t>
            </a:r>
            <a:r>
              <a:rPr lang="ru-RU" dirty="0" err="1" smtClean="0"/>
              <a:t>ваню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098" name="Picture 2" descr="G:\DSC_00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7502"/>
            <a:ext cx="7875450" cy="52162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51506"/>
          </a:xfrm>
        </p:spPr>
        <p:txBody>
          <a:bodyPr/>
          <a:lstStyle/>
          <a:p>
            <a:pPr algn="ctr"/>
            <a:r>
              <a:rPr lang="ru-RU" dirty="0" smtClean="0"/>
              <a:t>Танец «Калинка»</a:t>
            </a:r>
            <a:endParaRPr lang="ru-RU" dirty="0"/>
          </a:p>
        </p:txBody>
      </p:sp>
      <p:pic>
        <p:nvPicPr>
          <p:cNvPr id="12290" name="Picture 2" descr="G:\для презентации\DSC_92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023" y="1500174"/>
            <a:ext cx="7576247" cy="5072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7239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Целью деятельности Учреждения является: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57430"/>
            <a:ext cx="7239000" cy="4098306"/>
          </a:xfrm>
        </p:spPr>
        <p:txBody>
          <a:bodyPr/>
          <a:lstStyle/>
          <a:p>
            <a:pPr>
              <a:buFontTx/>
              <a:buChar char="-"/>
            </a:pPr>
            <a:r>
              <a:rPr lang="ru-RU" dirty="0" smtClean="0"/>
              <a:t>организация досуга и приобщение жителей к творчеству, </a:t>
            </a:r>
          </a:p>
          <a:p>
            <a:pPr>
              <a:buNone/>
            </a:pP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культурное развитие и самообразование, любительского искусства и ремесел.</a:t>
            </a:r>
            <a:r>
              <a:rPr lang="ru-RU" b="1" dirty="0" smtClean="0"/>
              <a:t> </a:t>
            </a:r>
          </a:p>
          <a:p>
            <a:pPr>
              <a:buFontTx/>
              <a:buChar char="-"/>
            </a:pPr>
            <a:endParaRPr lang="ru-RU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/>
              <a:t>Ансамбль танца «Заря»</a:t>
            </a:r>
            <a:br>
              <a:rPr lang="ru-RU" sz="2000" dirty="0" smtClean="0"/>
            </a:br>
            <a:r>
              <a:rPr lang="ru-RU" sz="2000" dirty="0" smtClean="0"/>
              <a:t>Руководитель: Грушин Александр Сергеевич </a:t>
            </a:r>
            <a:endParaRPr lang="ru-RU" sz="2000" dirty="0"/>
          </a:p>
        </p:txBody>
      </p:sp>
      <p:pic>
        <p:nvPicPr>
          <p:cNvPr id="9218" name="Picture 2" descr="G:\для презентации\DSC009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71612"/>
            <a:ext cx="3230242" cy="4846638"/>
          </a:xfrm>
          <a:prstGeom prst="rect">
            <a:avLst/>
          </a:prstGeom>
          <a:noFill/>
        </p:spPr>
      </p:pic>
      <p:pic>
        <p:nvPicPr>
          <p:cNvPr id="9219" name="Picture 3" descr="G:\для презентации\IMG_52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428736"/>
            <a:ext cx="3333773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03725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Старшая группа </a:t>
            </a:r>
            <a:br>
              <a:rPr lang="ru-RU" dirty="0" smtClean="0"/>
            </a:br>
            <a:r>
              <a:rPr lang="ru-RU" dirty="0" smtClean="0"/>
              <a:t>танец «Заря</a:t>
            </a:r>
            <a:endParaRPr lang="ru-RU" dirty="0"/>
          </a:p>
        </p:txBody>
      </p:sp>
      <p:pic>
        <p:nvPicPr>
          <p:cNvPr id="5122" name="Picture 2" descr="G:\IMG_02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0044"/>
            <a:ext cx="7239000" cy="482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Младшая группа </a:t>
            </a:r>
            <a:br>
              <a:rPr lang="ru-RU" dirty="0" smtClean="0"/>
            </a:br>
            <a:r>
              <a:rPr lang="ru-RU" dirty="0" smtClean="0"/>
              <a:t>танец «Казаки»</a:t>
            </a:r>
            <a:endParaRPr lang="ru-RU" dirty="0"/>
          </a:p>
        </p:txBody>
      </p:sp>
      <p:pic>
        <p:nvPicPr>
          <p:cNvPr id="10242" name="Picture 2" descr="G:\для презентации\DSC_91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227" y="1643050"/>
            <a:ext cx="7178482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7239000" cy="92869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Вокальная группа «С песней по жизни»</a:t>
            </a:r>
            <a:br>
              <a:rPr lang="ru-RU" sz="2000" dirty="0" smtClean="0"/>
            </a:br>
            <a:r>
              <a:rPr lang="ru-RU" sz="2000" dirty="0" smtClean="0"/>
              <a:t>Руководитель: Щербакова Елена Алексеевна</a:t>
            </a:r>
            <a:br>
              <a:rPr lang="ru-RU" sz="2000" dirty="0" smtClean="0"/>
            </a:br>
            <a:r>
              <a:rPr lang="ru-RU" sz="2000" dirty="0" smtClean="0"/>
              <a:t>аккомпаниатор: Яровой Сергей Алексеевич  </a:t>
            </a:r>
            <a:endParaRPr lang="ru-RU" sz="2000" dirty="0"/>
          </a:p>
        </p:txBody>
      </p:sp>
      <p:pic>
        <p:nvPicPr>
          <p:cNvPr id="4098" name="Picture 2" descr="F:\Администратор\Рабочий стол\для презентации\IMAG13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424106"/>
            <a:ext cx="3000396" cy="5017055"/>
          </a:xfrm>
          <a:prstGeom prst="rect">
            <a:avLst/>
          </a:prstGeom>
          <a:noFill/>
        </p:spPr>
      </p:pic>
      <p:pic>
        <p:nvPicPr>
          <p:cNvPr id="5" name="Picture 3" descr="F:\Фото с мероприятий\2011г\6 сход женщин 04.03.2011г\DSC_04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464896"/>
            <a:ext cx="3323327" cy="4964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7239000" cy="82012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Вокальная группа «С песней по жизни»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Picture 2" descr="G:\для презентации\с песней по жизни\image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9039" y="1051688"/>
            <a:ext cx="7206233" cy="5404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для презентации\IMG_02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736"/>
            <a:ext cx="7608147" cy="5072098"/>
          </a:xfrm>
          <a:prstGeom prst="rect">
            <a:avLst/>
          </a:prstGeom>
          <a:noFill/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7239000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Детская вокальная группа «Гармония» </a:t>
            </a:r>
            <a:br>
              <a:rPr lang="ru-RU" sz="2400" dirty="0" smtClean="0"/>
            </a:br>
            <a:r>
              <a:rPr lang="ru-RU" sz="2400" dirty="0" smtClean="0"/>
              <a:t>«Песенка шофёра» </a:t>
            </a:r>
            <a:br>
              <a:rPr lang="ru-RU" sz="2400" dirty="0" smtClean="0"/>
            </a:br>
            <a:r>
              <a:rPr lang="ru-RU" sz="2400" dirty="0" smtClean="0"/>
              <a:t>Руководитель: Щербакова Елена Алексеевна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для презентации\IMG_08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664" y="1285860"/>
            <a:ext cx="7087169" cy="5315377"/>
          </a:xfrm>
          <a:prstGeom prst="rect">
            <a:avLst/>
          </a:prstGeom>
          <a:noFill/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72390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Детская вокальная группа «Гармония» </a:t>
            </a:r>
            <a:br>
              <a:rPr lang="ru-RU" sz="2400" dirty="0" smtClean="0"/>
            </a:br>
            <a:r>
              <a:rPr lang="ru-RU" sz="2400" dirty="0" smtClean="0"/>
              <a:t>Руководитель: Щербакова Елена Алексеевна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7239000" cy="114300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Студия сольного пения </a:t>
            </a:r>
            <a:br>
              <a:rPr lang="ru-RU" sz="3600" dirty="0" smtClean="0"/>
            </a:br>
            <a:r>
              <a:rPr lang="ru-RU" sz="3600" dirty="0" smtClean="0"/>
              <a:t>Комарова Галина </a:t>
            </a:r>
            <a:endParaRPr lang="ru-RU" sz="3600" dirty="0"/>
          </a:p>
        </p:txBody>
      </p:sp>
      <p:pic>
        <p:nvPicPr>
          <p:cNvPr id="6146" name="Picture 2" descr="F:\Фото с мероприятий\для Старостина\P82900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9211" y="1609725"/>
            <a:ext cx="3634978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Студия сольного пения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Бенцак</a:t>
            </a:r>
            <a:r>
              <a:rPr lang="ru-RU" dirty="0" smtClean="0"/>
              <a:t> Кристина </a:t>
            </a:r>
            <a:endParaRPr lang="ru-RU" dirty="0"/>
          </a:p>
        </p:txBody>
      </p:sp>
      <p:pic>
        <p:nvPicPr>
          <p:cNvPr id="8194" name="Picture 2" descr="F:\Фото с мероприятий\85району\S10529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9210" y="1609725"/>
            <a:ext cx="3634979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Студия сольного пения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Белокопытов Алексей</a:t>
            </a:r>
            <a:endParaRPr lang="ru-RU" dirty="0"/>
          </a:p>
        </p:txBody>
      </p:sp>
      <p:pic>
        <p:nvPicPr>
          <p:cNvPr id="9218" name="Picture 2" descr="F:\Администратор\Рабочий стол\для презентации\image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44175" y="1609725"/>
            <a:ext cx="3665049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основные виды  деятельности: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Организация и проведение различных по форме и тематике культурно-массовых мероприятий </a:t>
            </a:r>
          </a:p>
          <a:p>
            <a:r>
              <a:rPr lang="ru-RU" dirty="0" smtClean="0"/>
              <a:t>Организация деятельности клубных формирований </a:t>
            </a:r>
          </a:p>
          <a:p>
            <a:r>
              <a:rPr lang="ru-RU" dirty="0" smtClean="0"/>
              <a:t>Организация выездного культурного обслуживания (жителей отдаленных населенных пунктов, граждан с ограниченными возможностями, пожилых граждан и др.)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723900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Студия сольного пения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Тайлакова</a:t>
            </a:r>
            <a:r>
              <a:rPr lang="ru-RU" dirty="0" smtClean="0"/>
              <a:t> Ольга</a:t>
            </a:r>
            <a:endParaRPr lang="ru-RU" dirty="0"/>
          </a:p>
        </p:txBody>
      </p:sp>
      <p:pic>
        <p:nvPicPr>
          <p:cNvPr id="10242" name="Picture 2" descr="F:\Администратор\Рабочий стол\для презентации\image 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69891" y="1405705"/>
            <a:ext cx="3787994" cy="50506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/>
              <a:t>Студия сольного пения</a:t>
            </a:r>
            <a:br>
              <a:rPr lang="ru-RU" sz="3600" dirty="0" smtClean="0"/>
            </a:br>
            <a:r>
              <a:rPr lang="ru-RU" sz="3600" dirty="0" smtClean="0"/>
              <a:t>Кабанов Михаил </a:t>
            </a:r>
            <a:endParaRPr lang="ru-RU" dirty="0"/>
          </a:p>
        </p:txBody>
      </p:sp>
      <p:pic>
        <p:nvPicPr>
          <p:cNvPr id="12290" name="Picture 2" descr="F:\Администратор\Рабочий стол\для презентации\image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61154" y="1609725"/>
            <a:ext cx="3231092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Студия сольного пения</a:t>
            </a:r>
            <a:br>
              <a:rPr lang="ru-RU" dirty="0" smtClean="0"/>
            </a:br>
            <a:r>
              <a:rPr lang="ru-RU" dirty="0" smtClean="0"/>
              <a:t>Зинин Максим</a:t>
            </a:r>
            <a:endParaRPr lang="ru-RU" dirty="0"/>
          </a:p>
        </p:txBody>
      </p:sp>
      <p:pic>
        <p:nvPicPr>
          <p:cNvPr id="13314" name="Picture 2" descr="F:\Фото с мероприятий\съезд женщин\IMG_0143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1783" y="1609725"/>
            <a:ext cx="3229833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Студия сольного пения</a:t>
            </a:r>
            <a:br>
              <a:rPr lang="ru-RU" dirty="0" smtClean="0"/>
            </a:br>
            <a:r>
              <a:rPr lang="ru-RU" dirty="0" err="1" smtClean="0"/>
              <a:t>Бекарев</a:t>
            </a:r>
            <a:r>
              <a:rPr lang="ru-RU" dirty="0" smtClean="0"/>
              <a:t> Олег</a:t>
            </a:r>
            <a:endParaRPr lang="ru-RU" dirty="0"/>
          </a:p>
        </p:txBody>
      </p:sp>
      <p:pic>
        <p:nvPicPr>
          <p:cNvPr id="14338" name="Picture 2" descr="F:\Фото с мероприятий\съезд женщин\IMG_0143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1154" y="1609725"/>
            <a:ext cx="3231092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Студия сольного пения</a:t>
            </a:r>
            <a:br>
              <a:rPr lang="ru-RU" dirty="0" smtClean="0"/>
            </a:br>
            <a:r>
              <a:rPr lang="ru-RU" dirty="0" err="1" smtClean="0"/>
              <a:t>Кись</a:t>
            </a:r>
            <a:r>
              <a:rPr lang="ru-RU" dirty="0" smtClean="0"/>
              <a:t> Оксана</a:t>
            </a:r>
            <a:endParaRPr lang="ru-RU" dirty="0"/>
          </a:p>
        </p:txBody>
      </p:sp>
      <p:pic>
        <p:nvPicPr>
          <p:cNvPr id="15362" name="Picture 2" descr="F:\Фото с мероприятий\2014г\день россии 12.06.2014г\IMG_4956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1604" y="1609725"/>
            <a:ext cx="3230192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Студия сольного пения</a:t>
            </a:r>
            <a:br>
              <a:rPr lang="ru-RU" dirty="0" smtClean="0"/>
            </a:br>
            <a:r>
              <a:rPr lang="ru-RU" dirty="0" smtClean="0"/>
              <a:t>Бачурина Светлана</a:t>
            </a:r>
            <a:endParaRPr lang="ru-RU" dirty="0"/>
          </a:p>
        </p:txBody>
      </p:sp>
      <p:pic>
        <p:nvPicPr>
          <p:cNvPr id="4098" name="Picture 2" descr="F:\Фото с мероприятий\рубальская\IMG_4609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2355" y="1609725"/>
            <a:ext cx="3228690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7239000" cy="78581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Студия художественного чтения</a:t>
            </a:r>
            <a:br>
              <a:rPr lang="ru-RU" sz="2000" dirty="0" smtClean="0"/>
            </a:br>
            <a:r>
              <a:rPr lang="ru-RU" sz="2000" dirty="0" smtClean="0"/>
              <a:t>Руководитель: Филатова Надежда Гавриловна </a:t>
            </a:r>
            <a:endParaRPr lang="ru-RU" sz="2000" dirty="0"/>
          </a:p>
        </p:txBody>
      </p:sp>
      <p:pic>
        <p:nvPicPr>
          <p:cNvPr id="5122" name="Picture 2" descr="F:\Фото с мероприятий\рубальская\IMG_45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357562"/>
            <a:ext cx="2088084" cy="3132126"/>
          </a:xfrm>
          <a:prstGeom prst="rect">
            <a:avLst/>
          </a:prstGeom>
          <a:noFill/>
        </p:spPr>
      </p:pic>
      <p:pic>
        <p:nvPicPr>
          <p:cNvPr id="3" name="Picture 2" descr="F:\Фото с мероприятий\рубальская\IMG_4544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1071546"/>
            <a:ext cx="2088298" cy="3135669"/>
          </a:xfrm>
          <a:prstGeom prst="rect">
            <a:avLst/>
          </a:prstGeom>
          <a:noFill/>
        </p:spPr>
      </p:pic>
      <p:pic>
        <p:nvPicPr>
          <p:cNvPr id="5123" name="Picture 3" descr="F:\Фото с мероприятий\рубальская\IMG_456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3357562"/>
            <a:ext cx="2143140" cy="3214239"/>
          </a:xfrm>
          <a:prstGeom prst="rect">
            <a:avLst/>
          </a:prstGeom>
          <a:noFill/>
        </p:spPr>
      </p:pic>
      <p:pic>
        <p:nvPicPr>
          <p:cNvPr id="5124" name="Picture 4" descr="G:\поэтический вечер\IMG_03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1071546"/>
            <a:ext cx="2082189" cy="31242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7239000" cy="82012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Женский клуб «На огонёк»</a:t>
            </a:r>
            <a:br>
              <a:rPr lang="ru-RU" sz="2000" dirty="0" smtClean="0"/>
            </a:br>
            <a:r>
              <a:rPr lang="ru-RU" sz="2000" dirty="0" smtClean="0"/>
              <a:t>Руководитель: Филатова Надежда Гавриловна</a:t>
            </a:r>
            <a:endParaRPr lang="ru-RU" sz="2000" dirty="0"/>
          </a:p>
        </p:txBody>
      </p:sp>
      <p:pic>
        <p:nvPicPr>
          <p:cNvPr id="1026" name="Picture 2" descr="F:\Фото с мероприятий\2010г\клуб Хозяюшка\IMG_24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85860"/>
            <a:ext cx="6991919" cy="52439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7239000" cy="107157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Ведущий методист РДК и </a:t>
            </a:r>
            <a:br>
              <a:rPr lang="ru-RU" sz="2000" dirty="0" smtClean="0"/>
            </a:br>
            <a:r>
              <a:rPr lang="ru-RU" sz="2000" dirty="0" smtClean="0"/>
              <a:t>руководитель клубов по интересам:</a:t>
            </a:r>
            <a:br>
              <a:rPr lang="ru-RU" sz="2000" dirty="0" smtClean="0"/>
            </a:br>
            <a:r>
              <a:rPr lang="ru-RU" sz="2000" dirty="0" smtClean="0"/>
              <a:t>Васяткина Наталья Николаевна</a:t>
            </a:r>
            <a:endParaRPr lang="ru-RU" sz="2000" dirty="0"/>
          </a:p>
        </p:txBody>
      </p:sp>
      <p:pic>
        <p:nvPicPr>
          <p:cNvPr id="11266" name="Picture 2" descr="F:\Администратор\Рабочий стол\для презентации\image (4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63802" y="1609725"/>
            <a:ext cx="3225795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7239000" cy="114300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Клуб «Ретро»</a:t>
            </a:r>
            <a:br>
              <a:rPr lang="ru-RU" sz="2400" dirty="0" smtClean="0"/>
            </a:br>
            <a:r>
              <a:rPr lang="ru-RU" sz="2400" dirty="0" smtClean="0"/>
              <a:t>Руководитель: </a:t>
            </a:r>
            <a:br>
              <a:rPr lang="ru-RU" sz="2400" dirty="0" smtClean="0"/>
            </a:br>
            <a:r>
              <a:rPr lang="ru-RU" sz="2400" dirty="0" smtClean="0"/>
              <a:t>Васяткина Наталья Николаевна</a:t>
            </a:r>
            <a:endParaRPr lang="ru-RU" sz="2400" dirty="0"/>
          </a:p>
        </p:txBody>
      </p:sp>
      <p:pic>
        <p:nvPicPr>
          <p:cNvPr id="2050" name="Picture 2" descr="F:\Администратор\Рабочий стол\для презентации\image (5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643050"/>
            <a:ext cx="7239000" cy="4829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Директор МКУК «Здвинский РДК» </a:t>
            </a:r>
            <a:br>
              <a:rPr lang="ru-RU" sz="3200" dirty="0" smtClean="0"/>
            </a:br>
            <a:r>
              <a:rPr lang="ru-RU" sz="3200" dirty="0" smtClean="0"/>
              <a:t>Моргачёв Алексей Анатольевич</a:t>
            </a:r>
            <a:endParaRPr lang="ru-RU" sz="3200" dirty="0"/>
          </a:p>
        </p:txBody>
      </p:sp>
      <p:pic>
        <p:nvPicPr>
          <p:cNvPr id="15362" name="Picture 2" descr="G:\для презентации\DSC008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1571612"/>
            <a:ext cx="3634979" cy="4846638"/>
          </a:xfrm>
          <a:prstGeom prst="rect">
            <a:avLst/>
          </a:prstGeom>
          <a:noFill/>
        </p:spPr>
      </p:pic>
      <p:pic>
        <p:nvPicPr>
          <p:cNvPr id="1026" name="Picture 2" descr="F:\Грамоты РДК\Моргачев А.А. РДК\2005\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07103">
            <a:off x="851224" y="3358727"/>
            <a:ext cx="2237070" cy="30764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7239000" cy="89156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Клуб «Ветеран»</a:t>
            </a:r>
            <a:br>
              <a:rPr lang="ru-RU" sz="2000" dirty="0" smtClean="0"/>
            </a:br>
            <a:r>
              <a:rPr lang="ru-RU" sz="2000" dirty="0" smtClean="0"/>
              <a:t>Руководитель: Васяткина Наталья Николаевна</a:t>
            </a:r>
            <a:endParaRPr lang="ru-RU" sz="2000" dirty="0"/>
          </a:p>
        </p:txBody>
      </p:sp>
      <p:pic>
        <p:nvPicPr>
          <p:cNvPr id="7170" name="Picture 2" descr="F:\Фото с мероприятий\заседание ветеранов\S10515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410875"/>
            <a:ext cx="6977112" cy="52328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Литературная </a:t>
            </a:r>
            <a:r>
              <a:rPr lang="ru-RU" sz="2400" dirty="0" err="1" smtClean="0"/>
              <a:t>гостинная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Руководитель: </a:t>
            </a:r>
            <a:br>
              <a:rPr lang="ru-RU" sz="2400" dirty="0" smtClean="0"/>
            </a:br>
            <a:r>
              <a:rPr lang="ru-RU" sz="2400" dirty="0" smtClean="0"/>
              <a:t>Васяткина Наталья Николаевна </a:t>
            </a:r>
            <a:endParaRPr lang="ru-RU" sz="2400" dirty="0"/>
          </a:p>
        </p:txBody>
      </p:sp>
      <p:pic>
        <p:nvPicPr>
          <p:cNvPr id="3074" name="Picture 2" descr="G:\поэтический вечер\IMG_03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929066"/>
            <a:ext cx="4096938" cy="2731292"/>
          </a:xfrm>
          <a:prstGeom prst="rect">
            <a:avLst/>
          </a:prstGeom>
          <a:noFill/>
        </p:spPr>
      </p:pic>
      <p:pic>
        <p:nvPicPr>
          <p:cNvPr id="3075" name="Picture 3" descr="G:\поэтический вечер\IMG_03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929066"/>
            <a:ext cx="4071966" cy="2714644"/>
          </a:xfrm>
          <a:prstGeom prst="rect">
            <a:avLst/>
          </a:prstGeom>
          <a:noFill/>
        </p:spPr>
      </p:pic>
      <p:pic>
        <p:nvPicPr>
          <p:cNvPr id="3076" name="Picture 4" descr="G:\поэтический вечер\IMG_03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1643050"/>
            <a:ext cx="3929090" cy="26193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680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Работа с детьми осуществляется </a:t>
            </a:r>
            <a:br>
              <a:rPr lang="ru-RU" sz="2400" dirty="0" smtClean="0"/>
            </a:br>
            <a:r>
              <a:rPr lang="ru-RU" sz="2400" dirty="0" smtClean="0"/>
              <a:t>через клубы по интересам: </a:t>
            </a:r>
            <a:br>
              <a:rPr lang="ru-RU" sz="2400" dirty="0" smtClean="0"/>
            </a:br>
            <a:r>
              <a:rPr lang="ru-RU" sz="2400" dirty="0" smtClean="0"/>
              <a:t>«Рост», «Затейник», «Непоседы».</a:t>
            </a:r>
            <a:br>
              <a:rPr lang="ru-RU" sz="2400" dirty="0" smtClean="0"/>
            </a:br>
            <a:r>
              <a:rPr lang="ru-RU" sz="2400" dirty="0" smtClean="0"/>
              <a:t>руководитель: </a:t>
            </a:r>
            <a:br>
              <a:rPr lang="ru-RU" sz="2400" dirty="0" smtClean="0"/>
            </a:br>
            <a:r>
              <a:rPr lang="ru-RU" sz="2400" dirty="0" smtClean="0"/>
              <a:t>Белокопытова Валентина Александровна</a:t>
            </a:r>
            <a:endParaRPr lang="ru-RU" sz="2400" dirty="0"/>
          </a:p>
        </p:txBody>
      </p:sp>
      <p:pic>
        <p:nvPicPr>
          <p:cNvPr id="16387" name="Picture 3" descr="G:\для презентации\DSC008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143116"/>
            <a:ext cx="3449249" cy="4598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/>
              <a:t>Клуб «Затейник»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3074" name="Picture 2" descr="F:\Фото с мероприятий\олимпиада\фото печать\Изображение 12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7239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dirty="0" smtClean="0"/>
              <a:t>Клуб «Непоседы»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8194" name="Picture 2" descr="G:\для презентации\клуб непоседы\IMG_27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7239000" cy="1143000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/>
              <a:t>Клуб «Рост»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7170" name="Picture 2" descr="G:\для презентации\клуб рост\IMG_37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357298"/>
            <a:ext cx="7083978" cy="5312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7239000" cy="6170008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Культура – основа жизни во всех её сферах и высшая инстанция, проявления гения и таланта каждого человека.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Жизнь общества, какой бы сложной она ни была, немыслима без духовности и нравственности, искусства и культуры.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Мы отвечаем за социальный оптимизм людей и воспитание молодого поколения, за будущее нашей великой страны.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496634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 РДК на протяжении многих лет стабильно работают пять коллективов, </a:t>
            </a:r>
            <a:br>
              <a:rPr lang="ru-RU" dirty="0" smtClean="0"/>
            </a:br>
            <a:r>
              <a:rPr lang="ru-RU" dirty="0" smtClean="0"/>
              <a:t>которые имеют звание «</a:t>
            </a:r>
            <a:r>
              <a:rPr lang="ru-RU" sz="6000" dirty="0" smtClean="0"/>
              <a:t>народный»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-142900"/>
            <a:ext cx="8229600" cy="1571636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Детский образцовый хореографический коллектив «Топотушки» </a:t>
            </a:r>
            <a:br>
              <a:rPr lang="ru-RU" sz="2000" dirty="0" smtClean="0"/>
            </a:br>
            <a:r>
              <a:rPr lang="ru-RU" sz="2000" dirty="0" smtClean="0"/>
              <a:t>Руководитель: Прокудина Мария Васильевна. </a:t>
            </a:r>
            <a:endParaRPr lang="ru-RU" sz="2000" dirty="0"/>
          </a:p>
        </p:txBody>
      </p:sp>
      <p:pic>
        <p:nvPicPr>
          <p:cNvPr id="1026" name="Picture 2" descr="F:\Администратор\Рабочий стол\IMAG11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571612"/>
            <a:ext cx="2928958" cy="48976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Администратор\рабочие документы\Защита звания\Топотушки\фото Топотушки\S10512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14422"/>
            <a:ext cx="7015732" cy="5261799"/>
          </a:xfrm>
          <a:prstGeom prst="rect">
            <a:avLst/>
          </a:prstGeom>
          <a:noFill/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7239000" cy="785834"/>
          </a:xfrm>
        </p:spPr>
        <p:txBody>
          <a:bodyPr/>
          <a:lstStyle/>
          <a:p>
            <a:pPr algn="ctr"/>
            <a:r>
              <a:rPr lang="ru-RU" dirty="0" smtClean="0"/>
              <a:t>«</a:t>
            </a:r>
            <a:r>
              <a:rPr lang="ru-RU" dirty="0" err="1" smtClean="0"/>
              <a:t>Здвинская</a:t>
            </a:r>
            <a:r>
              <a:rPr lang="ru-RU" dirty="0" smtClean="0"/>
              <a:t> ярмарка»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7239000" cy="1143000"/>
          </a:xfrm>
        </p:spPr>
        <p:txBody>
          <a:bodyPr/>
          <a:lstStyle/>
          <a:p>
            <a:pPr algn="ctr"/>
            <a:r>
              <a:rPr lang="ru-RU" dirty="0" smtClean="0"/>
              <a:t>«Русский классический»</a:t>
            </a:r>
            <a:endParaRPr lang="ru-RU" dirty="0"/>
          </a:p>
        </p:txBody>
      </p:sp>
      <p:pic>
        <p:nvPicPr>
          <p:cNvPr id="4" name="Picture 4" descr="F:\Администратор\рабочие документы\Защита звания\Топотушки\фото Топотушки\IMG_01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884" y="1428736"/>
            <a:ext cx="7829140" cy="5221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590</TotalTime>
  <Words>417</Words>
  <Application>Microsoft Office PowerPoint</Application>
  <PresentationFormat>Экран (4:3)</PresentationFormat>
  <Paragraphs>67</Paragraphs>
  <Slides>56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Изящная</vt:lpstr>
      <vt:lpstr>ЗДВИНСКИЙ РАЙОННЫЙ  ДОМ КУЛЬТУРЫ</vt:lpstr>
      <vt:lpstr>Слайд 2</vt:lpstr>
      <vt:lpstr>Целью деятельности Учреждения является: </vt:lpstr>
      <vt:lpstr>основные виды  деятельности:</vt:lpstr>
      <vt:lpstr>Директор МКУК «Здвинский РДК»  Моргачёв Алексей Анатольевич</vt:lpstr>
      <vt:lpstr>В РДК на протяжении многих лет стабильно работают пять коллективов,  которые имеют звание «народный» </vt:lpstr>
      <vt:lpstr>Детский образцовый хореографический коллектив «Топотушки»  Руководитель: Прокудина Мария Васильевна. </vt:lpstr>
      <vt:lpstr>«Здвинская ярмарка»</vt:lpstr>
      <vt:lpstr>«Русский классический»</vt:lpstr>
      <vt:lpstr>«Здравица»</vt:lpstr>
      <vt:lpstr>«Церкви»</vt:lpstr>
      <vt:lpstr>Образцовый театр юного зрителя «Однажды» Руководитель: Филатова Надежда Гавриловна</vt:lpstr>
      <vt:lpstr>Спектакль для детей «Золотой цыпленок»</vt:lpstr>
      <vt:lpstr>Спектакль «Памятник»</vt:lpstr>
      <vt:lpstr>Народный хор Руководитель: Гусева Мария Леонидовна аккомпаниатор: Яровой Сергей Алексеевич </vt:lpstr>
      <vt:lpstr>Народный хор  на здвинской ярмарке</vt:lpstr>
      <vt:lpstr>Народный хор на театрализованном митинге, посвященному дню победы</vt:lpstr>
      <vt:lpstr>Народная агитбригада «Время» Руководитель:  Карпенко Юлия Александровна </vt:lpstr>
      <vt:lpstr>Агитбригада «Время»  на полевом стане</vt:lpstr>
      <vt:lpstr>Осваиваем целину </vt:lpstr>
      <vt:lpstr>Агитбригада «Время»  «Здвинский район»</vt:lpstr>
      <vt:lpstr>Творческое объединение самодеятельных художников и мастеров дпи «Колорит» Руководитель: Миллер Татьяна Владимировна </vt:lpstr>
      <vt:lpstr>«Энергия творчества»</vt:lpstr>
      <vt:lpstr>Выставка работ Левченко Н.А.</vt:lpstr>
      <vt:lpstr>Слайд 25</vt:lpstr>
      <vt:lpstr>Кружки самодеятельного творчества и клубы по интересам</vt:lpstr>
      <vt:lpstr>Танцевальный коллектив «Полесинка» Руководитель:  Кузьменко Анастасия Евгеньевна</vt:lpstr>
      <vt:lpstr>Танец «Люблю ваню»</vt:lpstr>
      <vt:lpstr>Танец «Калинка»</vt:lpstr>
      <vt:lpstr>Ансамбль танца «Заря» Руководитель: Грушин Александр Сергеевич </vt:lpstr>
      <vt:lpstr>Старшая группа  танец «Заря</vt:lpstr>
      <vt:lpstr>Младшая группа  танец «Казаки»</vt:lpstr>
      <vt:lpstr>Вокальная группа «С песней по жизни» Руководитель: Щербакова Елена Алексеевна аккомпаниатор: Яровой Сергей Алексеевич  </vt:lpstr>
      <vt:lpstr>Вокальная группа «С песней по жизни» </vt:lpstr>
      <vt:lpstr>Детская вокальная группа «Гармония»  «Песенка шофёра»  Руководитель: Щербакова Елена Алексеевна</vt:lpstr>
      <vt:lpstr>Детская вокальная группа «Гармония»  Руководитель: Щербакова Елена Алексеевна</vt:lpstr>
      <vt:lpstr>Студия сольного пения  Комарова Галина </vt:lpstr>
      <vt:lpstr>Студия сольного пения  Бенцак Кристина </vt:lpstr>
      <vt:lpstr>Студия сольного пения  Белокопытов Алексей</vt:lpstr>
      <vt:lpstr>Студия сольного пения  Тайлакова Ольга</vt:lpstr>
      <vt:lpstr>Студия сольного пения Кабанов Михаил </vt:lpstr>
      <vt:lpstr>Студия сольного пения Зинин Максим</vt:lpstr>
      <vt:lpstr>Студия сольного пения Бекарев Олег</vt:lpstr>
      <vt:lpstr>Студия сольного пения Кись Оксана</vt:lpstr>
      <vt:lpstr>Студия сольного пения Бачурина Светлана</vt:lpstr>
      <vt:lpstr>Студия художественного чтения Руководитель: Филатова Надежда Гавриловна </vt:lpstr>
      <vt:lpstr>Женский клуб «На огонёк» Руководитель: Филатова Надежда Гавриловна</vt:lpstr>
      <vt:lpstr>Ведущий методист РДК и  руководитель клубов по интересам: Васяткина Наталья Николаевна</vt:lpstr>
      <vt:lpstr>Клуб «Ретро» Руководитель:  Васяткина Наталья Николаевна</vt:lpstr>
      <vt:lpstr>Клуб «Ветеран» Руководитель: Васяткина Наталья Николаевна</vt:lpstr>
      <vt:lpstr>Литературная гостинная Руководитель:  Васяткина Наталья Николаевна </vt:lpstr>
      <vt:lpstr>Работа с детьми осуществляется  через клубы по интересам:  «Рост», «Затейник», «Непоседы». руководитель:  Белокопытова Валентина Александровна</vt:lpstr>
      <vt:lpstr>Клуб «Затейник» </vt:lpstr>
      <vt:lpstr>Клуб «Непоседы» </vt:lpstr>
      <vt:lpstr>Клуб «Рост» </vt:lpstr>
      <vt:lpstr>Слайд 56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ЗДВИНСКИЙ РАЙОННЫЙ  ДОМ КУЛЬТУРЫ</dc:title>
  <dc:creator>111</dc:creator>
  <cp:lastModifiedBy>111</cp:lastModifiedBy>
  <cp:revision>64</cp:revision>
  <dcterms:created xsi:type="dcterms:W3CDTF">2015-03-23T05:41:32Z</dcterms:created>
  <dcterms:modified xsi:type="dcterms:W3CDTF">2015-03-25T04:33:47Z</dcterms:modified>
</cp:coreProperties>
</file>